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9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8D16-4D94-400F-A5BF-0C232C5AC3AA}" type="datetimeFigureOut">
              <a:rPr lang="en-US" smtClean="0"/>
              <a:t>01/04/2023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257E-7D91-42D7-A8AF-AEDD823C4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762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8D16-4D94-400F-A5BF-0C232C5AC3AA}" type="datetimeFigureOut">
              <a:rPr lang="en-US" smtClean="0"/>
              <a:t>01/04/2023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257E-7D91-42D7-A8AF-AEDD823C4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033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8D16-4D94-400F-A5BF-0C232C5AC3AA}" type="datetimeFigureOut">
              <a:rPr lang="en-US" smtClean="0"/>
              <a:t>01/04/2023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257E-7D91-42D7-A8AF-AEDD823C4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429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8D16-4D94-400F-A5BF-0C232C5AC3AA}" type="datetimeFigureOut">
              <a:rPr lang="en-US" smtClean="0"/>
              <a:t>01/04/2023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257E-7D91-42D7-A8AF-AEDD823C4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781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8D16-4D94-400F-A5BF-0C232C5AC3AA}" type="datetimeFigureOut">
              <a:rPr lang="en-US" smtClean="0"/>
              <a:t>01/04/2023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257E-7D91-42D7-A8AF-AEDD823C4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63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8D16-4D94-400F-A5BF-0C232C5AC3AA}" type="datetimeFigureOut">
              <a:rPr lang="en-US" smtClean="0"/>
              <a:t>01/04/2023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257E-7D91-42D7-A8AF-AEDD823C4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126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8D16-4D94-400F-A5BF-0C232C5AC3AA}" type="datetimeFigureOut">
              <a:rPr lang="en-US" smtClean="0"/>
              <a:t>01/04/2023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257E-7D91-42D7-A8AF-AEDD823C4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286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8D16-4D94-400F-A5BF-0C232C5AC3AA}" type="datetimeFigureOut">
              <a:rPr lang="en-US" smtClean="0"/>
              <a:t>01/04/2023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257E-7D91-42D7-A8AF-AEDD823C4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78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8D16-4D94-400F-A5BF-0C232C5AC3AA}" type="datetimeFigureOut">
              <a:rPr lang="en-US" smtClean="0"/>
              <a:t>01/04/2023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257E-7D91-42D7-A8AF-AEDD823C4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54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8D16-4D94-400F-A5BF-0C232C5AC3AA}" type="datetimeFigureOut">
              <a:rPr lang="en-US" smtClean="0"/>
              <a:t>01/04/2023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257E-7D91-42D7-A8AF-AEDD823C4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806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8D16-4D94-400F-A5BF-0C232C5AC3AA}" type="datetimeFigureOut">
              <a:rPr lang="en-US" smtClean="0"/>
              <a:t>01/04/2023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257E-7D91-42D7-A8AF-AEDD823C4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19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88D16-4D94-400F-A5BF-0C232C5AC3AA}" type="datetimeFigureOut">
              <a:rPr lang="en-US" smtClean="0"/>
              <a:t>01/04/2023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1257E-7D91-42D7-A8AF-AEDD823C4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022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204"/>
            <a:ext cx="9144000" cy="684079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473476"/>
            <a:ext cx="9525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“</a:t>
            </a:r>
            <a:r>
              <a:rPr lang="en-US" sz="7200" b="1" spc="50" dirty="0" err="1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MIỀN</a:t>
            </a:r>
            <a:r>
              <a:rPr lang="en-US" sz="72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NAM </a:t>
            </a:r>
          </a:p>
          <a:p>
            <a:pPr algn="ctr"/>
            <a:r>
              <a:rPr lang="en-US" sz="7200" b="1" spc="50" dirty="0" err="1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TRONG</a:t>
            </a:r>
            <a:r>
              <a:rPr lang="en-US" sz="72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7200" b="1" spc="50" dirty="0" err="1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TRÁI</a:t>
            </a:r>
            <a:r>
              <a:rPr lang="en-US" sz="72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TIM </a:t>
            </a:r>
            <a:r>
              <a:rPr lang="en-US" sz="7200" b="1" spc="50" dirty="0" err="1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TÔI</a:t>
            </a:r>
            <a:r>
              <a:rPr lang="en-US" sz="72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”</a:t>
            </a:r>
            <a:endParaRPr lang="en-US" sz="7200" b="1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411" y="1813603"/>
            <a:ext cx="9050696" cy="247760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THEO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MINH</a:t>
            </a:r>
            <a:endParaRPr lang="en-US" sz="105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1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2023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905000" y="-570369"/>
            <a:ext cx="6466386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SỞ</a:t>
            </a:r>
            <a:r>
              <a:rPr lang="en-US" sz="32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GIÁO</a:t>
            </a:r>
            <a:r>
              <a:rPr lang="en-US" sz="32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DỤC</a:t>
            </a:r>
            <a:r>
              <a:rPr lang="en-US" sz="32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ĐÀO</a:t>
            </a:r>
            <a:r>
              <a:rPr lang="en-US" sz="32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TẠO</a:t>
            </a:r>
            <a:r>
              <a:rPr lang="en-US" sz="3200" b="1" dirty="0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THÀNH</a:t>
            </a:r>
            <a:r>
              <a:rPr lang="en-US" sz="3200" b="1" dirty="0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PHỐ</a:t>
            </a:r>
            <a:r>
              <a:rPr lang="en-US" sz="3200" b="1" dirty="0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HỒ</a:t>
            </a:r>
            <a:r>
              <a:rPr lang="en-US" sz="3200" b="1" dirty="0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CHÍ</a:t>
            </a:r>
            <a:r>
              <a:rPr lang="en-US" sz="3200" b="1" dirty="0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MINH </a:t>
            </a:r>
            <a:endParaRPr kumimoji="0" lang="en-US" sz="7200" b="1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TRUNG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TÂM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GDTX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TIẾNG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HOA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781"/>
            <a:ext cx="1447619" cy="14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207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</cp:revision>
  <dcterms:created xsi:type="dcterms:W3CDTF">2023-02-09T02:37:45Z</dcterms:created>
  <dcterms:modified xsi:type="dcterms:W3CDTF">2023-04-01T01:39:02Z</dcterms:modified>
</cp:coreProperties>
</file>